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9001125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21" y="53"/>
      </p:cViewPr>
      <p:guideLst>
        <p:guide orient="horz" pos="2160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141" y="1122363"/>
            <a:ext cx="6750844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5141" y="3602039"/>
            <a:ext cx="675084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8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9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41429" y="365125"/>
            <a:ext cx="194086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8826" y="365125"/>
            <a:ext cx="571008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519" y="6324603"/>
            <a:ext cx="1890163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0394" y="6319840"/>
            <a:ext cx="2940412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3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42" y="1709741"/>
            <a:ext cx="8040068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542" y="4589465"/>
            <a:ext cx="804006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7543" y="1825625"/>
            <a:ext cx="410676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6820" y="1825625"/>
            <a:ext cx="38254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6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01" y="365128"/>
            <a:ext cx="776347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001" y="1820866"/>
            <a:ext cx="380789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001" y="3101977"/>
            <a:ext cx="380789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56821" y="1820866"/>
            <a:ext cx="3826651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56821" y="3101977"/>
            <a:ext cx="3826651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1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8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7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02" y="685800"/>
            <a:ext cx="2903096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651" y="685801"/>
            <a:ext cx="455682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0002" y="2971800"/>
            <a:ext cx="2903096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6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02" y="685803"/>
            <a:ext cx="2903096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26651" y="685801"/>
            <a:ext cx="455682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0002" y="2971800"/>
            <a:ext cx="2903096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2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899887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8425" y="0"/>
            <a:ext cx="9017978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4588" y="5014716"/>
            <a:ext cx="2067279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44" y="365128"/>
            <a:ext cx="79165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544" y="1825625"/>
            <a:ext cx="7916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7542" y="6324603"/>
            <a:ext cx="18901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9/7/2021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01417" y="6319840"/>
            <a:ext cx="2940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1964" y="6324603"/>
            <a:ext cx="5899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5891285" y="3"/>
            <a:ext cx="3107592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33" r:id="rId6"/>
    <p:sldLayoutId id="2147483829" r:id="rId7"/>
    <p:sldLayoutId id="2147483830" r:id="rId8"/>
    <p:sldLayoutId id="2147483831" r:id="rId9"/>
    <p:sldLayoutId id="2147483832" r:id="rId10"/>
    <p:sldLayoutId id="214748383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9988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572E8DE-5F45-463C-BB83-36DB7ABB5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666" b="-1"/>
          <a:stretch/>
        </p:blipFill>
        <p:spPr>
          <a:xfrm>
            <a:off x="3705053" y="-2945"/>
            <a:ext cx="5296071" cy="2759793"/>
          </a:xfrm>
          <a:prstGeom prst="rect">
            <a:avLst/>
          </a:prstGeom>
          <a:ln w="28575">
            <a:noFill/>
          </a:ln>
        </p:spPr>
      </p:pic>
      <p:sp>
        <p:nvSpPr>
          <p:cNvPr id="5" name="CasellaDiTesto 4"/>
          <p:cNvSpPr txBox="1"/>
          <p:nvPr/>
        </p:nvSpPr>
        <p:spPr>
          <a:xfrm>
            <a:off x="363194" y="398585"/>
            <a:ext cx="2730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1" name="Titolo 1">
            <a:extLst>
              <a:ext uri="{FF2B5EF4-FFF2-40B4-BE49-F238E27FC236}">
                <a16:creationId xmlns:a16="http://schemas.microsoft.com/office/drawing/2014/main" id="{B6FE6E9A-17C8-47D8-97EA-DF21BA9FA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81" y="272955"/>
            <a:ext cx="3675958" cy="1830914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it-IT" sz="1400" dirty="0"/>
            </a:br>
            <a:br>
              <a:rPr lang="it-IT" sz="1400" dirty="0"/>
            </a:br>
            <a:br>
              <a:rPr lang="it-IT" sz="1400" dirty="0"/>
            </a:br>
            <a:br>
              <a:rPr lang="it-IT" sz="1400" dirty="0"/>
            </a:br>
            <a:br>
              <a:rPr lang="it-IT" sz="1400" dirty="0"/>
            </a:br>
            <a:br>
              <a:rPr lang="it-IT" sz="1400" dirty="0"/>
            </a:br>
            <a:br>
              <a:rPr lang="it-IT" sz="1400" dirty="0"/>
            </a:br>
            <a:br>
              <a:rPr lang="it-IT" sz="1400" b="1" dirty="0"/>
            </a:b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Centro Studi</a:t>
            </a:r>
            <a:b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per la Mediazione Scolastica e Familiare </a:t>
            </a:r>
            <a:b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ad Orientamento Sistemico e per il </a:t>
            </a:r>
            <a:r>
              <a:rPr lang="it-IT" sz="1400" b="1" dirty="0" err="1">
                <a:solidFill>
                  <a:schemeClr val="accent5">
                    <a:lumMod val="50000"/>
                  </a:schemeClr>
                </a:solidFill>
              </a:rPr>
              <a:t>Counselling</a:t>
            </a: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 Sistemico-Relazionale</a:t>
            </a:r>
            <a:b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1" u="sng" dirty="0">
                <a:solidFill>
                  <a:schemeClr val="accent5">
                    <a:lumMod val="50000"/>
                  </a:schemeClr>
                </a:solidFill>
              </a:rPr>
              <a:t>SEZIONE FORMAZIONE AREA GIURIDICA</a:t>
            </a:r>
            <a:b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0" dirty="0">
                <a:solidFill>
                  <a:schemeClr val="accent5">
                    <a:lumMod val="50000"/>
                  </a:schemeClr>
                </a:solidFill>
              </a:rPr>
              <a:t>Via San Bernardino, 49 – LEGNANO (Mi)</a:t>
            </a:r>
            <a:br>
              <a:rPr lang="it-IT" sz="1400" b="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0" dirty="0">
                <a:solidFill>
                  <a:schemeClr val="accent5">
                    <a:lumMod val="50000"/>
                  </a:schemeClr>
                </a:solidFill>
              </a:rPr>
              <a:t>E-mail: </a:t>
            </a:r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info@centrostudimediazione.it </a:t>
            </a:r>
            <a:b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1" i="1" dirty="0">
                <a:solidFill>
                  <a:schemeClr val="accent5">
                    <a:lumMod val="50000"/>
                  </a:schemeClr>
                </a:solidFill>
              </a:rPr>
              <a:t>www.centrostudimediazione.it</a:t>
            </a:r>
            <a:br>
              <a:rPr lang="it-IT" sz="1200" b="0" dirty="0">
                <a:solidFill>
                  <a:schemeClr val="accent5">
                    <a:lumMod val="50000"/>
                  </a:schemeClr>
                </a:solidFill>
              </a:rPr>
            </a:br>
            <a:endParaRPr lang="it-IT" sz="1200" b="0" dirty="0">
              <a:solidFill>
                <a:schemeClr val="accent5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57818"/>
              </p:ext>
            </p:extLst>
          </p:nvPr>
        </p:nvGraphicFramePr>
        <p:xfrm>
          <a:off x="1028497" y="171716"/>
          <a:ext cx="2762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magine bitmap" r:id="rId3" imgW="282298" imgH="300709" progId="Paint.Picture">
                  <p:embed/>
                </p:oleObj>
              </mc:Choice>
              <mc:Fallback>
                <p:oleObj name="Immagine bitmap" r:id="rId3" imgW="282298" imgH="300709" progId="Paint.Picture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497" y="171716"/>
                        <a:ext cx="27622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13155" y="2605952"/>
            <a:ext cx="8112368" cy="380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«La trasformazione delle dinamiche </a:t>
            </a:r>
            <a:r>
              <a:rPr lang="it-IT" sz="2100" b="1" dirty="0" err="1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intrafamiliari</a:t>
            </a:r>
            <a:r>
              <a:rPr lang="it-IT" sz="21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: cosa cambia per il diritto di famiglia»</a:t>
            </a:r>
          </a:p>
          <a:p>
            <a:pPr algn="just"/>
            <a:endParaRPr lang="it-IT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ts val="2000"/>
              </a:lnSpc>
            </a:pPr>
            <a:r>
              <a:rPr lang="it-IT" sz="1600" b="1" u="sng" dirty="0">
                <a:solidFill>
                  <a:schemeClr val="accent5">
                    <a:lumMod val="50000"/>
                  </a:schemeClr>
                </a:solidFill>
              </a:rPr>
              <a:t>Modalità e durata dell’evento: </a:t>
            </a:r>
          </a:p>
          <a:p>
            <a:pPr algn="just">
              <a:lnSpc>
                <a:spcPts val="2000"/>
              </a:lnSpc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Webinar di 1 ora, fruibile attraverso collegamento </a:t>
            </a:r>
            <a:r>
              <a:rPr lang="it-IT" sz="1600">
                <a:solidFill>
                  <a:schemeClr val="accent5">
                    <a:lumMod val="50000"/>
                  </a:schemeClr>
                </a:solidFill>
              </a:rPr>
              <a:t>a piattaforma del 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Centro Studi e Ricerche per la Mediazione Scolastica e Familiare – www.centrostudimediazione.it</a:t>
            </a:r>
          </a:p>
          <a:p>
            <a:pPr algn="just">
              <a:lnSpc>
                <a:spcPts val="2000"/>
              </a:lnSpc>
            </a:pPr>
            <a:r>
              <a:rPr lang="it-IT" sz="1600" b="1" u="sng" dirty="0">
                <a:solidFill>
                  <a:schemeClr val="accent5">
                    <a:lumMod val="50000"/>
                  </a:schemeClr>
                </a:solidFill>
              </a:rPr>
              <a:t>Relatore:</a:t>
            </a:r>
          </a:p>
          <a:p>
            <a:pPr algn="just">
              <a:lnSpc>
                <a:spcPts val="2000"/>
              </a:lnSpc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Dott.ssa Lilia </a:t>
            </a:r>
            <a:r>
              <a:rPr lang="it-IT" sz="1600" dirty="0" err="1">
                <a:solidFill>
                  <a:schemeClr val="accent5">
                    <a:lumMod val="50000"/>
                  </a:schemeClr>
                </a:solidFill>
              </a:rPr>
              <a:t>Andreoli</a:t>
            </a:r>
            <a:endParaRPr lang="it-IT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ts val="2000"/>
              </a:lnSpc>
            </a:pPr>
            <a:r>
              <a:rPr lang="it-IT" sz="1600" b="1" u="sng" dirty="0">
                <a:solidFill>
                  <a:schemeClr val="accent5">
                    <a:lumMod val="50000"/>
                  </a:schemeClr>
                </a:solidFill>
              </a:rPr>
              <a:t>Crediti formativi:</a:t>
            </a:r>
          </a:p>
          <a:p>
            <a:pPr algn="just">
              <a:lnSpc>
                <a:spcPts val="2000"/>
              </a:lnSpc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È riconosciuto n. 1 credito per la formazione continua degli Avvocati (delibera CNF 07.05.2021)</a:t>
            </a:r>
          </a:p>
          <a:p>
            <a:pPr algn="just">
              <a:lnSpc>
                <a:spcPts val="2000"/>
              </a:lnSpc>
            </a:pPr>
            <a:r>
              <a:rPr lang="it-IT" sz="1600" b="1" u="sng" dirty="0">
                <a:solidFill>
                  <a:schemeClr val="accent5">
                    <a:lumMod val="50000"/>
                  </a:schemeClr>
                </a:solidFill>
              </a:rPr>
              <a:t>Modalità di iscrizione:</a:t>
            </a:r>
          </a:p>
          <a:p>
            <a:pPr algn="just">
              <a:lnSpc>
                <a:spcPts val="2000"/>
              </a:lnSpc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Per informazioni ed iscrizioni contattare la Dott.ssa Lilia </a:t>
            </a:r>
            <a:r>
              <a:rPr lang="it-IT" sz="1600" dirty="0" err="1">
                <a:solidFill>
                  <a:schemeClr val="accent5">
                    <a:lumMod val="50000"/>
                  </a:schemeClr>
                </a:solidFill>
              </a:rPr>
              <a:t>Andreoli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al numero: </a:t>
            </a:r>
            <a:r>
              <a:rPr lang="it-IT" sz="1600" b="1" dirty="0">
                <a:solidFill>
                  <a:schemeClr val="accent5">
                    <a:lumMod val="50000"/>
                  </a:schemeClr>
                </a:solidFill>
              </a:rPr>
              <a:t>349.4938105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o inviare una mail all’indirizzo: </a:t>
            </a:r>
            <a:r>
              <a:rPr lang="it-IT" sz="1600" b="1" i="1" dirty="0">
                <a:solidFill>
                  <a:schemeClr val="accent5">
                    <a:lumMod val="50000"/>
                  </a:schemeClr>
                </a:solidFill>
              </a:rPr>
              <a:t>info@centrostudimediazione.it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9161816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161</Words>
  <Application>Microsoft Office PowerPoint</Application>
  <PresentationFormat>Personalizzato</PresentationFormat>
  <Paragraphs>11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Batang</vt:lpstr>
      <vt:lpstr>Arial</vt:lpstr>
      <vt:lpstr>Avenir Next LT Pro</vt:lpstr>
      <vt:lpstr>Comic Sans MS</vt:lpstr>
      <vt:lpstr>Posterama</vt:lpstr>
      <vt:lpstr>SineVTI</vt:lpstr>
      <vt:lpstr>Immagine bitmap</vt:lpstr>
      <vt:lpstr>        Centro Studi per la Mediazione Scolastica e Familiare  ad Orientamento Sistemico e per il Counselling Sistemico-Relazionale SEZIONE FORMAZIONE AREA GIURIDICA Via San Bernardino, 49 – LEGNANO (Mi) E-mail: info@centrostudimediazione.it  www.centrostudimediazione.it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famiglia</dc:title>
  <dc:creator>Giacomo</dc:creator>
  <cp:lastModifiedBy>Lilia Andreoli</cp:lastModifiedBy>
  <cp:revision>15</cp:revision>
  <dcterms:created xsi:type="dcterms:W3CDTF">2021-07-01T09:35:21Z</dcterms:created>
  <dcterms:modified xsi:type="dcterms:W3CDTF">2021-09-07T12:30:18Z</dcterms:modified>
</cp:coreProperties>
</file>