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</p:sldIdLst>
  <p:sldSz cx="9001125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421" y="53"/>
      </p:cViewPr>
      <p:guideLst>
        <p:guide orient="horz" pos="2160"/>
        <p:guide pos="28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5141" y="1122363"/>
            <a:ext cx="6750844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5141" y="3602039"/>
            <a:ext cx="675084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55F9-11A3-4523-8F38-6BA37933791A}" type="datetime1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888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757A-3EC2-4683-9080-1A460C37C843}" type="datetime1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94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41429" y="365125"/>
            <a:ext cx="194086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8826" y="365125"/>
            <a:ext cx="571008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6519" y="6324603"/>
            <a:ext cx="1890163" cy="365125"/>
          </a:xfrm>
        </p:spPr>
        <p:txBody>
          <a:bodyPr/>
          <a:lstStyle/>
          <a:p>
            <a:fld id="{5CC8096C-64ED-4153-A483-5C02E44AD5C3}" type="datetime1">
              <a:rPr lang="en-US" smtClean="0"/>
              <a:t>9/7/2021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50394" y="6319840"/>
            <a:ext cx="2940412" cy="365125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230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/>
            </a:lvl1pPr>
            <a:lvl2pPr marL="228600" indent="-228600">
              <a:buFont typeface="Arial" panose="020B0604020202020204" pitchFamily="34" charset="0"/>
              <a:buChar char="•"/>
              <a:defRPr/>
            </a:lvl2pPr>
            <a:lvl3pPr marL="228600" indent="-228600">
              <a:buFont typeface="Arial" panose="020B0604020202020204" pitchFamily="34" charset="0"/>
              <a:buChar char="•"/>
              <a:defRPr/>
            </a:lvl3pPr>
            <a:lvl4pPr marL="228600" indent="-228600">
              <a:buFont typeface="Arial" panose="020B0604020202020204" pitchFamily="34" charset="0"/>
              <a:buChar char="•"/>
              <a:defRPr/>
            </a:lvl4pPr>
            <a:lvl5pPr marL="2286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D56B-6EBE-4E5F-99D9-2A3DBDF37D0A}" type="datetime1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61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542" y="1709741"/>
            <a:ext cx="8040068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7542" y="4589465"/>
            <a:ext cx="8040068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F3CA-C7E3-432D-9282-18F13836509A}" type="datetime1">
              <a:rPr lang="en-US" smtClean="0"/>
              <a:t>9/7/2021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590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7543" y="1825625"/>
            <a:ext cx="4106764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56820" y="1825625"/>
            <a:ext cx="382547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C62-1337-40B8-BA50-E9F4861DB4BC}" type="datetime1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6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001" y="365128"/>
            <a:ext cx="776347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0001" y="1820866"/>
            <a:ext cx="3807898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001" y="3101977"/>
            <a:ext cx="3807898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56821" y="1820866"/>
            <a:ext cx="3826651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56821" y="3101977"/>
            <a:ext cx="3826651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5EB-2DA3-4B24-8725-19BC22A7BE50}" type="datetime1">
              <a:rPr lang="en-US" smtClean="0"/>
              <a:t>9/7/2021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418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37E6-0076-4915-A5A8-B7C11FA4F374}" type="datetime1">
              <a:rPr lang="en-US" smtClean="0"/>
              <a:t>9/7/2021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088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F58F-C0B5-422A-8E5A-6B99E5D80F0A}" type="datetime1">
              <a:rPr lang="en-US" smtClean="0"/>
              <a:t>9/7/2021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7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002" y="685800"/>
            <a:ext cx="2903096" cy="1981200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6651" y="685801"/>
            <a:ext cx="455682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0002" y="2971800"/>
            <a:ext cx="2903096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E655-9687-48DF-A33F-F8824CCCB5D1}" type="datetime1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62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002" y="685803"/>
            <a:ext cx="2903096" cy="2209799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26651" y="685801"/>
            <a:ext cx="455682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0002" y="2971800"/>
            <a:ext cx="2903096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D56A-AAB8-4544-A495-D0645413C9E3}" type="datetime1">
              <a:rPr lang="en-US" smtClean="0"/>
              <a:t>9/7/2021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24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>
            <a:extLst>
              <a:ext uri="{FF2B5EF4-FFF2-40B4-BE49-F238E27FC236}">
                <a16:creationId xmlns:a16="http://schemas.microsoft.com/office/drawing/2014/main" id="{A4798C7F-C8CA-4799-BF37-3AB4642CDB66}"/>
              </a:ext>
            </a:extLst>
          </p:cNvPr>
          <p:cNvSpPr/>
          <p:nvPr/>
        </p:nvSpPr>
        <p:spPr>
          <a:xfrm>
            <a:off x="0" y="0"/>
            <a:ext cx="8998876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7F0794B-55D3-4D2D-BDE7-4688ED321E42}"/>
              </a:ext>
            </a:extLst>
          </p:cNvPr>
          <p:cNvGrpSpPr/>
          <p:nvPr/>
        </p:nvGrpSpPr>
        <p:grpSpPr>
          <a:xfrm>
            <a:off x="-8425" y="0"/>
            <a:ext cx="9017978" cy="6858000"/>
            <a:chOff x="-6214" y="-1"/>
            <a:chExt cx="12214827" cy="6858000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216BB147-20D5-4D93-BDA5-1BC614D6A4B2}"/>
              </a:ext>
            </a:extLst>
          </p:cNvPr>
          <p:cNvSpPr/>
          <p:nvPr/>
        </p:nvSpPr>
        <p:spPr>
          <a:xfrm>
            <a:off x="-4588" y="5014716"/>
            <a:ext cx="2067279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544" y="365128"/>
            <a:ext cx="79165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7544" y="1825625"/>
            <a:ext cx="791653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7542" y="6324603"/>
            <a:ext cx="18901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93BAB95-8DA7-460B-B00A-7037C8394FB0}" type="datetime1">
              <a:rPr lang="en-US" smtClean="0"/>
              <a:pPr/>
              <a:t>9/7/2021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01417" y="6319840"/>
            <a:ext cx="29404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61964" y="6324603"/>
            <a:ext cx="5899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0A253F60-DE40-4508-A37A-61331DF1DD5D}"/>
              </a:ext>
            </a:extLst>
          </p:cNvPr>
          <p:cNvSpPr/>
          <p:nvPr/>
        </p:nvSpPr>
        <p:spPr>
          <a:xfrm>
            <a:off x="5891285" y="3"/>
            <a:ext cx="3107592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5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33" r:id="rId6"/>
    <p:sldLayoutId id="2147483829" r:id="rId7"/>
    <p:sldLayoutId id="2147483830" r:id="rId8"/>
    <p:sldLayoutId id="2147483831" r:id="rId9"/>
    <p:sldLayoutId id="2147483832" r:id="rId10"/>
    <p:sldLayoutId id="214748383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A173122F-D466-4F08-90FA-0038F7AC21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99887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8572E8DE-5F45-463C-BB83-36DB7ABB51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0666" b="-1"/>
          <a:stretch/>
        </p:blipFill>
        <p:spPr>
          <a:xfrm>
            <a:off x="3705053" y="-2945"/>
            <a:ext cx="5296071" cy="2759793"/>
          </a:xfrm>
          <a:prstGeom prst="rect">
            <a:avLst/>
          </a:prstGeom>
          <a:ln w="28575">
            <a:noFill/>
          </a:ln>
        </p:spPr>
      </p:pic>
      <p:sp>
        <p:nvSpPr>
          <p:cNvPr id="5" name="CasellaDiTesto 4"/>
          <p:cNvSpPr txBox="1"/>
          <p:nvPr/>
        </p:nvSpPr>
        <p:spPr>
          <a:xfrm>
            <a:off x="363194" y="398585"/>
            <a:ext cx="2730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41" name="Titolo 1">
            <a:extLst>
              <a:ext uri="{FF2B5EF4-FFF2-40B4-BE49-F238E27FC236}">
                <a16:creationId xmlns:a16="http://schemas.microsoft.com/office/drawing/2014/main" id="{B6FE6E9A-17C8-47D8-97EA-DF21BA9FA9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81" y="272955"/>
            <a:ext cx="3675958" cy="1830914"/>
          </a:xfrm>
        </p:spPr>
        <p:txBody>
          <a:bodyPr anchor="b">
            <a:normAutofit fontScale="90000"/>
          </a:bodyPr>
          <a:lstStyle/>
          <a:p>
            <a:pPr algn="ctr">
              <a:lnSpc>
                <a:spcPct val="100000"/>
              </a:lnSpc>
            </a:pPr>
            <a:br>
              <a:rPr lang="it-IT" sz="1400" dirty="0"/>
            </a:br>
            <a:br>
              <a:rPr lang="it-IT" sz="1400" dirty="0"/>
            </a:br>
            <a:br>
              <a:rPr lang="it-IT" sz="1400" dirty="0"/>
            </a:br>
            <a:br>
              <a:rPr lang="it-IT" sz="1400" dirty="0"/>
            </a:br>
            <a:br>
              <a:rPr lang="it-IT" sz="1400" dirty="0"/>
            </a:br>
            <a:br>
              <a:rPr lang="it-IT" sz="1400" dirty="0"/>
            </a:br>
            <a:br>
              <a:rPr lang="it-IT" sz="1400" dirty="0"/>
            </a:br>
            <a:br>
              <a:rPr lang="it-IT" sz="1400" b="1" dirty="0"/>
            </a:br>
            <a:r>
              <a:rPr lang="it-IT" sz="1400" b="1" dirty="0">
                <a:solidFill>
                  <a:schemeClr val="accent5">
                    <a:lumMod val="50000"/>
                  </a:schemeClr>
                </a:solidFill>
              </a:rPr>
              <a:t>Centro Studi</a:t>
            </a:r>
            <a:br>
              <a:rPr lang="it-IT" sz="14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it-IT" sz="1400" b="1" dirty="0">
                <a:solidFill>
                  <a:schemeClr val="accent5">
                    <a:lumMod val="50000"/>
                  </a:schemeClr>
                </a:solidFill>
              </a:rPr>
              <a:t>per la Mediazione Scolastica e Familiare </a:t>
            </a:r>
            <a:br>
              <a:rPr lang="it-IT" sz="14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it-IT" sz="1400" b="1" dirty="0">
                <a:solidFill>
                  <a:schemeClr val="accent5">
                    <a:lumMod val="50000"/>
                  </a:schemeClr>
                </a:solidFill>
              </a:rPr>
              <a:t>ad Orientamento Sistemico e per il </a:t>
            </a:r>
            <a:r>
              <a:rPr lang="it-IT" sz="1400" b="1" dirty="0" err="1">
                <a:solidFill>
                  <a:schemeClr val="accent5">
                    <a:lumMod val="50000"/>
                  </a:schemeClr>
                </a:solidFill>
              </a:rPr>
              <a:t>Counselling</a:t>
            </a:r>
            <a:r>
              <a:rPr lang="it-IT" sz="1400" b="1" dirty="0">
                <a:solidFill>
                  <a:schemeClr val="accent5">
                    <a:lumMod val="50000"/>
                  </a:schemeClr>
                </a:solidFill>
              </a:rPr>
              <a:t> Sistemico-Relazionale</a:t>
            </a:r>
            <a:br>
              <a:rPr lang="it-IT" sz="14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it-IT" sz="1400" b="1" u="sng" dirty="0">
                <a:solidFill>
                  <a:schemeClr val="accent5">
                    <a:lumMod val="50000"/>
                  </a:schemeClr>
                </a:solidFill>
              </a:rPr>
              <a:t>SEZIONE FORMAZIONE AREA GIURIDICA</a:t>
            </a:r>
            <a:br>
              <a:rPr lang="it-IT" sz="14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it-IT" sz="1400" b="0" dirty="0">
                <a:solidFill>
                  <a:schemeClr val="accent5">
                    <a:lumMod val="50000"/>
                  </a:schemeClr>
                </a:solidFill>
              </a:rPr>
              <a:t>Via San Bernardino, 49 – LEGNANO (Mi)</a:t>
            </a:r>
            <a:br>
              <a:rPr lang="it-IT" sz="1400" b="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it-IT" sz="1400" b="0" dirty="0">
                <a:solidFill>
                  <a:schemeClr val="accent5">
                    <a:lumMod val="50000"/>
                  </a:schemeClr>
                </a:solidFill>
              </a:rPr>
              <a:t>E-mail: </a:t>
            </a:r>
            <a:r>
              <a:rPr lang="it-IT" sz="1400" b="1" i="1" dirty="0">
                <a:solidFill>
                  <a:schemeClr val="accent5">
                    <a:lumMod val="50000"/>
                  </a:schemeClr>
                </a:solidFill>
              </a:rPr>
              <a:t>info@centrostudimediazione.it </a:t>
            </a:r>
            <a:br>
              <a:rPr lang="it-IT" sz="1400" b="1" i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it-IT" sz="1400" b="1" i="1" dirty="0">
                <a:solidFill>
                  <a:schemeClr val="accent5">
                    <a:lumMod val="50000"/>
                  </a:schemeClr>
                </a:solidFill>
              </a:rPr>
              <a:t>www.centrostudimediazione.it</a:t>
            </a:r>
            <a:br>
              <a:rPr lang="it-IT" sz="1200" b="0" dirty="0">
                <a:solidFill>
                  <a:schemeClr val="accent5">
                    <a:lumMod val="50000"/>
                  </a:schemeClr>
                </a:solidFill>
              </a:rPr>
            </a:br>
            <a:endParaRPr lang="it-IT" sz="1200" b="0" dirty="0">
              <a:solidFill>
                <a:schemeClr val="accent5">
                  <a:lumMod val="5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157818"/>
              </p:ext>
            </p:extLst>
          </p:nvPr>
        </p:nvGraphicFramePr>
        <p:xfrm>
          <a:off x="1028497" y="171716"/>
          <a:ext cx="276225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magine bitmap" r:id="rId3" imgW="282298" imgH="300709" progId="Paint.Picture">
                  <p:embed/>
                </p:oleObj>
              </mc:Choice>
              <mc:Fallback>
                <p:oleObj name="Immagine bitmap" r:id="rId3" imgW="282298" imgH="300709" progId="Paint.Picture">
                  <p:embed/>
                  <p:pic>
                    <p:nvPicPr>
                      <p:cNvPr id="0" name="Ogget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497" y="171716"/>
                        <a:ext cx="276225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513155" y="2605952"/>
            <a:ext cx="8112368" cy="3806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1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«La trasformazione delle dinamiche </a:t>
            </a:r>
            <a:r>
              <a:rPr lang="it-IT" sz="2100" b="1" dirty="0" err="1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intrafamiliari</a:t>
            </a:r>
            <a:r>
              <a:rPr lang="it-IT" sz="2100" b="1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: cosa cambia per il diritto di famiglia»</a:t>
            </a:r>
          </a:p>
          <a:p>
            <a:pPr algn="just"/>
            <a:endParaRPr lang="it-IT" sz="1600" dirty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lnSpc>
                <a:spcPts val="2000"/>
              </a:lnSpc>
            </a:pPr>
            <a:r>
              <a:rPr lang="it-IT" sz="1600" b="1" u="sng" dirty="0">
                <a:solidFill>
                  <a:schemeClr val="accent5">
                    <a:lumMod val="50000"/>
                  </a:schemeClr>
                </a:solidFill>
              </a:rPr>
              <a:t>Modalità e durata dell’evento: </a:t>
            </a:r>
          </a:p>
          <a:p>
            <a:pPr algn="just">
              <a:lnSpc>
                <a:spcPts val="2000"/>
              </a:lnSpc>
            </a:pPr>
            <a:r>
              <a:rPr lang="it-IT" sz="1600" dirty="0">
                <a:solidFill>
                  <a:schemeClr val="accent5">
                    <a:lumMod val="50000"/>
                  </a:schemeClr>
                </a:solidFill>
              </a:rPr>
              <a:t>Webinar di 1 ora, fruibile attraverso collegamento </a:t>
            </a:r>
            <a:r>
              <a:rPr lang="it-IT" sz="1600">
                <a:solidFill>
                  <a:schemeClr val="accent5">
                    <a:lumMod val="50000"/>
                  </a:schemeClr>
                </a:solidFill>
              </a:rPr>
              <a:t>a piattaforma del </a:t>
            </a:r>
            <a:r>
              <a:rPr lang="it-IT" sz="1600" dirty="0">
                <a:solidFill>
                  <a:schemeClr val="accent5">
                    <a:lumMod val="50000"/>
                  </a:schemeClr>
                </a:solidFill>
              </a:rPr>
              <a:t>Centro Studi e Ricerche per la Mediazione Scolastica e Familiare – www.centrostudimediazione.it</a:t>
            </a:r>
          </a:p>
          <a:p>
            <a:pPr algn="just">
              <a:lnSpc>
                <a:spcPts val="2000"/>
              </a:lnSpc>
            </a:pPr>
            <a:r>
              <a:rPr lang="it-IT" sz="1600" b="1" u="sng" dirty="0">
                <a:solidFill>
                  <a:schemeClr val="accent5">
                    <a:lumMod val="50000"/>
                  </a:schemeClr>
                </a:solidFill>
              </a:rPr>
              <a:t>Relatore:</a:t>
            </a:r>
          </a:p>
          <a:p>
            <a:pPr algn="just">
              <a:lnSpc>
                <a:spcPts val="2000"/>
              </a:lnSpc>
            </a:pPr>
            <a:r>
              <a:rPr lang="it-IT" sz="1600" dirty="0">
                <a:solidFill>
                  <a:schemeClr val="accent5">
                    <a:lumMod val="50000"/>
                  </a:schemeClr>
                </a:solidFill>
              </a:rPr>
              <a:t>Dott.ssa Lilia </a:t>
            </a:r>
            <a:r>
              <a:rPr lang="it-IT" sz="1600" dirty="0" err="1">
                <a:solidFill>
                  <a:schemeClr val="accent5">
                    <a:lumMod val="50000"/>
                  </a:schemeClr>
                </a:solidFill>
              </a:rPr>
              <a:t>Andreoli</a:t>
            </a:r>
            <a:endParaRPr lang="it-IT" sz="1600" dirty="0">
              <a:solidFill>
                <a:schemeClr val="accent5">
                  <a:lumMod val="50000"/>
                </a:schemeClr>
              </a:solidFill>
            </a:endParaRPr>
          </a:p>
          <a:p>
            <a:pPr algn="just">
              <a:lnSpc>
                <a:spcPts val="2000"/>
              </a:lnSpc>
            </a:pPr>
            <a:r>
              <a:rPr lang="it-IT" sz="1600" b="1" u="sng" dirty="0">
                <a:solidFill>
                  <a:schemeClr val="accent5">
                    <a:lumMod val="50000"/>
                  </a:schemeClr>
                </a:solidFill>
              </a:rPr>
              <a:t>Crediti formativi:</a:t>
            </a:r>
          </a:p>
          <a:p>
            <a:pPr algn="just">
              <a:lnSpc>
                <a:spcPts val="2000"/>
              </a:lnSpc>
            </a:pPr>
            <a:r>
              <a:rPr lang="it-IT" sz="1600" dirty="0">
                <a:solidFill>
                  <a:schemeClr val="accent5">
                    <a:lumMod val="50000"/>
                  </a:schemeClr>
                </a:solidFill>
              </a:rPr>
              <a:t>È riconosciuto n. 1 credito per la formazione continua degli Avvocati (delibera CNF 07.05.2021)</a:t>
            </a:r>
          </a:p>
          <a:p>
            <a:pPr algn="just">
              <a:lnSpc>
                <a:spcPts val="2000"/>
              </a:lnSpc>
            </a:pPr>
            <a:r>
              <a:rPr lang="it-IT" sz="1600" b="1" u="sng" dirty="0">
                <a:solidFill>
                  <a:schemeClr val="accent5">
                    <a:lumMod val="50000"/>
                  </a:schemeClr>
                </a:solidFill>
              </a:rPr>
              <a:t>Modalità di iscrizione:</a:t>
            </a:r>
          </a:p>
          <a:p>
            <a:pPr algn="just">
              <a:lnSpc>
                <a:spcPts val="2000"/>
              </a:lnSpc>
            </a:pPr>
            <a:r>
              <a:rPr lang="it-IT" sz="1600" dirty="0">
                <a:solidFill>
                  <a:schemeClr val="accent5">
                    <a:lumMod val="50000"/>
                  </a:schemeClr>
                </a:solidFill>
              </a:rPr>
              <a:t>Per informazioni ed iscrizioni contattare la Dott.ssa Lilia </a:t>
            </a:r>
            <a:r>
              <a:rPr lang="it-IT" sz="1600" dirty="0" err="1">
                <a:solidFill>
                  <a:schemeClr val="accent5">
                    <a:lumMod val="50000"/>
                  </a:schemeClr>
                </a:solidFill>
              </a:rPr>
              <a:t>Andreoli</a:t>
            </a:r>
            <a:r>
              <a:rPr lang="it-IT" sz="1600" dirty="0">
                <a:solidFill>
                  <a:schemeClr val="accent5">
                    <a:lumMod val="50000"/>
                  </a:schemeClr>
                </a:solidFill>
              </a:rPr>
              <a:t> al numero: </a:t>
            </a:r>
            <a:r>
              <a:rPr lang="it-IT" sz="1600" b="1" dirty="0">
                <a:solidFill>
                  <a:schemeClr val="accent5">
                    <a:lumMod val="50000"/>
                  </a:schemeClr>
                </a:solidFill>
              </a:rPr>
              <a:t>349.4938105</a:t>
            </a:r>
            <a:r>
              <a:rPr lang="it-IT" sz="1600" dirty="0">
                <a:solidFill>
                  <a:schemeClr val="accent5">
                    <a:lumMod val="50000"/>
                  </a:schemeClr>
                </a:solidFill>
              </a:rPr>
              <a:t> o inviare una mail all’indirizzo: </a:t>
            </a:r>
            <a:r>
              <a:rPr lang="it-IT" sz="1600" b="1" i="1" dirty="0">
                <a:solidFill>
                  <a:schemeClr val="accent5">
                    <a:lumMod val="50000"/>
                  </a:schemeClr>
                </a:solidFill>
              </a:rPr>
              <a:t>info@centrostudimediazione.it</a:t>
            </a:r>
            <a:r>
              <a:rPr lang="it-IT" sz="1600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9161816"/>
      </p:ext>
    </p:extLst>
  </p:cSld>
  <p:clrMapOvr>
    <a:masterClrMapping/>
  </p:clrMapOvr>
</p:sld>
</file>

<file path=ppt/theme/theme1.xml><?xml version="1.0" encoding="utf-8"?>
<a:theme xmlns:a="http://schemas.openxmlformats.org/drawingml/2006/main" name="SineVTI">
  <a:themeElements>
    <a:clrScheme name="Custom 51">
      <a:dk1>
        <a:sysClr val="windowText" lastClr="000000"/>
      </a:dk1>
      <a:lt1>
        <a:sysClr val="window" lastClr="FFFFFF"/>
      </a:lt1>
      <a:dk2>
        <a:srgbClr val="12154E"/>
      </a:dk2>
      <a:lt2>
        <a:srgbClr val="EEEEEE"/>
      </a:lt2>
      <a:accent1>
        <a:srgbClr val="FD8686"/>
      </a:accent1>
      <a:accent2>
        <a:srgbClr val="B495C2"/>
      </a:accent2>
      <a:accent3>
        <a:srgbClr val="8F99BB"/>
      </a:accent3>
      <a:accent4>
        <a:srgbClr val="A3A3C1"/>
      </a:accent4>
      <a:accent5>
        <a:srgbClr val="7162FE"/>
      </a:accent5>
      <a:accent6>
        <a:srgbClr val="1EBE9B"/>
      </a:accent6>
      <a:hlink>
        <a:srgbClr val="EF08F7"/>
      </a:hlink>
      <a:folHlink>
        <a:srgbClr val="8477FE"/>
      </a:folHlink>
    </a:clrScheme>
    <a:fontScheme name="Custom 49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neVTI" id="{8435B2A2-1BD5-4C05-93E5-3C5388B709E3}" vid="{0D704B13-63FE-4848-A298-6B7359B9565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161</Words>
  <Application>Microsoft Office PowerPoint</Application>
  <PresentationFormat>Personalizzato</PresentationFormat>
  <Paragraphs>11</Paragraphs>
  <Slides>1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Batang</vt:lpstr>
      <vt:lpstr>Arial</vt:lpstr>
      <vt:lpstr>Avenir Next LT Pro</vt:lpstr>
      <vt:lpstr>Comic Sans MS</vt:lpstr>
      <vt:lpstr>Posterama</vt:lpstr>
      <vt:lpstr>SineVTI</vt:lpstr>
      <vt:lpstr>Immagine bitmap</vt:lpstr>
      <vt:lpstr>        Centro Studi per la Mediazione Scolastica e Familiare  ad Orientamento Sistemico e per il Counselling Sistemico-Relazionale SEZIONE FORMAZIONE AREA GIURIDICA Via San Bernardino, 49 – LEGNANO (Mi) E-mail: info@centrostudimediazione.it  www.centrostudimediazione.it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famiglia</dc:title>
  <dc:creator>Giacomo</dc:creator>
  <cp:lastModifiedBy>Lilia Andreoli</cp:lastModifiedBy>
  <cp:revision>15</cp:revision>
  <dcterms:created xsi:type="dcterms:W3CDTF">2021-07-01T09:35:21Z</dcterms:created>
  <dcterms:modified xsi:type="dcterms:W3CDTF">2021-09-07T12:30:18Z</dcterms:modified>
</cp:coreProperties>
</file>